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62" r:id="rId2"/>
    <p:sldId id="277" r:id="rId3"/>
    <p:sldId id="278" r:id="rId4"/>
    <p:sldId id="279" r:id="rId5"/>
    <p:sldId id="280" r:id="rId6"/>
    <p:sldId id="281" r:id="rId7"/>
    <p:sldId id="282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81D64-E0EE-4C96-9D51-DF9F5015A1E4}" type="datetimeFigureOut">
              <a:rPr lang="hr-HR" smtClean="0"/>
              <a:t>22.10.2019.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99631-05CE-435B-BA00-F9B8E34F82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52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286" y="163398"/>
            <a:ext cx="1995520" cy="951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6" y="186611"/>
            <a:ext cx="1772817" cy="872601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80791" y="312452"/>
            <a:ext cx="3063240" cy="746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BOSNIA AND HERZEGOVINA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FEDERATION OF BOSNIA AND HERZEGOVINA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MINISTRY OF HEALTH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Rezultat slika za financed by 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20" y="173241"/>
            <a:ext cx="1127118" cy="10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139" y="2557667"/>
            <a:ext cx="9940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800" dirty="0">
                <a:solidFill>
                  <a:schemeClr val="accent2">
                    <a:lumMod val="75000"/>
                  </a:schemeClr>
                </a:solidFill>
              </a:rPr>
              <a:t>Jadranski model održive mobilnosti u oblasti zdravstvene zaštite</a:t>
            </a:r>
          </a:p>
          <a:p>
            <a:pPr algn="ctr"/>
            <a:r>
              <a:rPr lang="bs-Latn-BA" sz="2800" dirty="0">
                <a:solidFill>
                  <a:schemeClr val="accent2">
                    <a:lumMod val="75000"/>
                  </a:schemeClr>
                </a:solidFill>
              </a:rPr>
              <a:t>AdriHealthMob</a:t>
            </a:r>
            <a:endParaRPr lang="en-GB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3210" y="4703804"/>
            <a:ext cx="4802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b="1" dirty="0">
                <a:solidFill>
                  <a:schemeClr val="accent2">
                    <a:lumMod val="75000"/>
                  </a:schemeClr>
                </a:solidFill>
              </a:rPr>
              <a:t>Dženita Hukić, Federalno ministarstvo zdravstva</a:t>
            </a:r>
          </a:p>
          <a:p>
            <a:endParaRPr lang="bs-Latn-BA" sz="1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bs-Latn-BA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s-Latn-BA" sz="1600" b="1" dirty="0">
                <a:solidFill>
                  <a:schemeClr val="accent2">
                    <a:lumMod val="75000"/>
                  </a:schemeClr>
                </a:solidFill>
              </a:rPr>
              <a:t>Sarajevo, 22.10.2019.</a:t>
            </a:r>
          </a:p>
        </p:txBody>
      </p:sp>
    </p:spTree>
    <p:extLst>
      <p:ext uri="{BB962C8B-B14F-4D97-AF65-F5344CB8AC3E}">
        <p14:creationId xmlns:p14="http://schemas.microsoft.com/office/powerpoint/2010/main" val="344428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171" y="2195547"/>
            <a:ext cx="7575832" cy="1855289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bs-Latn-BA" dirty="0"/>
          </a:p>
        </p:txBody>
      </p:sp>
      <p:pic>
        <p:nvPicPr>
          <p:cNvPr id="4" name="Picture 2" descr="C:\Documents and Settings\ricerca22\Desktop\Programme_Logo_with_sl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11" y="0"/>
            <a:ext cx="1838758" cy="98444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7310"/>
            <a:ext cx="2862677" cy="73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499" y="214003"/>
            <a:ext cx="2212560" cy="105389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7056" y="347195"/>
            <a:ext cx="25273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bs-Latn-BA" altLang="sr-Latn-RS" sz="800" dirty="0">
                <a:solidFill>
                  <a:prstClr val="black"/>
                </a:solidFill>
                <a:latin typeface="Calibri" panose="020F0502020204030204" pitchFamily="34" charset="0"/>
              </a:rPr>
              <a:t>BOSNA I HERCEGOVINA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bs-Latn-BA" altLang="sr-Latn-RS" sz="900" dirty="0">
                <a:solidFill>
                  <a:prstClr val="black"/>
                </a:solidFill>
                <a:latin typeface="Calibri" panose="020F0502020204030204" pitchFamily="34" charset="0"/>
              </a:rPr>
              <a:t>FEDERACIJA BOSNE I HERCEGOVINE</a:t>
            </a:r>
            <a:endParaRPr lang="bs-Latn-BA" altLang="sr-Latn-RS" sz="9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bs-Latn-BA" altLang="sr-Latn-RS" sz="900" dirty="0">
                <a:solidFill>
                  <a:prstClr val="black"/>
                </a:solidFill>
                <a:latin typeface="Calibri" panose="020F0502020204030204" pitchFamily="34" charset="0"/>
              </a:rPr>
              <a:t>FEDERALNO MINISTARSTVO ZDRAVSTVA</a:t>
            </a:r>
            <a:endParaRPr lang="sr-Latn-RS" altLang="sr-Latn-R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83203" y="6088083"/>
            <a:ext cx="2590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bs-Latn-BA" altLang="sr-Latn-RS" sz="800" dirty="0">
                <a:solidFill>
                  <a:prstClr val="black"/>
                </a:solidFill>
                <a:latin typeface="Calibri" panose="020F0502020204030204" pitchFamily="34" charset="0"/>
              </a:rPr>
              <a:t>BOSNIA AND HERZEGOVINA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bs-Latn-BA" altLang="sr-Latn-RS" sz="900" dirty="0">
                <a:solidFill>
                  <a:prstClr val="black"/>
                </a:solidFill>
                <a:latin typeface="Calibri" panose="020F0502020204030204" pitchFamily="34" charset="0"/>
              </a:rPr>
              <a:t>FEDERATION OF BOSNIA AND HERZEGOVINA</a:t>
            </a:r>
            <a:endParaRPr lang="bs-Latn-BA" altLang="sr-Latn-RS" sz="9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bs-Latn-BA" altLang="sr-Latn-RS" sz="900" dirty="0">
                <a:solidFill>
                  <a:prstClr val="black"/>
                </a:solidFill>
                <a:latin typeface="Calibri" panose="020F0502020204030204" pitchFamily="34" charset="0"/>
              </a:rPr>
              <a:t>FEDERAL MINISTRY OF HEALTH</a:t>
            </a:r>
            <a:endParaRPr lang="sr-Latn-RS" altLang="sr-Latn-R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566" y="3110919"/>
            <a:ext cx="8137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Latn-BA" dirty="0">
                <a:solidFill>
                  <a:prstClr val="black"/>
                </a:solidFill>
              </a:rPr>
              <a:t>Razvoj i pilotiranje prekograničnog modela održive i efikasne komunikacije i razmjene podataka i iskustava među pružaocima zdravstvenih usluga i usluga njege, a u svrhu smanjenja nepotrebog kretanja korisnika zdravstvenih usluga i usluga njege  i pružaoca istih.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4499" y="2195547"/>
            <a:ext cx="466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prstClr val="black"/>
                </a:solidFill>
              </a:rPr>
              <a:t>OSNOVNI CILJ PROJEKTA</a:t>
            </a:r>
          </a:p>
        </p:txBody>
      </p:sp>
    </p:spTree>
    <p:extLst>
      <p:ext uri="{BB962C8B-B14F-4D97-AF65-F5344CB8AC3E}">
        <p14:creationId xmlns:p14="http://schemas.microsoft.com/office/powerpoint/2010/main" val="3512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icerca22\Desktop\Programme_Logo_with_sl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11" y="0"/>
            <a:ext cx="1838758" cy="98444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7310"/>
            <a:ext cx="2862677" cy="73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41" y="347195"/>
            <a:ext cx="2212560" cy="105389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7056" y="347195"/>
            <a:ext cx="25273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BOSNA I HERCEGOVINA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FEDERACIJA BOSNE I HERCEGOVINE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FEDERALNO MINISTARSTVO ZDRAVSTVA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83203" y="6088083"/>
            <a:ext cx="2590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BOSNIA AND HERZEGOVINA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FEDERATION OF BOSNIA AND HERZEGOVINA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 MINISTRY OF HEALTH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4295" y="1847460"/>
            <a:ext cx="514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SPECIFIČNI CILJEVI PROJEKTA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8376" y="2728202"/>
            <a:ext cx="8742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dirty="0"/>
              <a:t>Identifikacija i mapiranje dobrih praksi u sektorima zdravstva i zdravstvene njege u Jadransko-jonskoj makro regiji koji mogu odgovoriti na potrebe održivih modela transporta i kreiranja mreže inovativnih rješenja;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s-Latn-B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dirty="0"/>
              <a:t>Definiranje pilot inicijativa za održivi transport u sektorima zdravstva i njege;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s-Latn-B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dirty="0"/>
              <a:t>Implementacija sistema za prikupljanje, sistematizaciju i analizu podataka, informacija i strategija sa ciljem planiranja funkcionalnog modela prekograničnog transporta u sektorima zdravstva i njege;</a:t>
            </a:r>
          </a:p>
        </p:txBody>
      </p:sp>
    </p:spTree>
    <p:extLst>
      <p:ext uri="{BB962C8B-B14F-4D97-AF65-F5344CB8AC3E}">
        <p14:creationId xmlns:p14="http://schemas.microsoft.com/office/powerpoint/2010/main" val="422413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icerca22\Desktop\Programme_Logo_with_sl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11" y="0"/>
            <a:ext cx="1838758" cy="98444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7310"/>
            <a:ext cx="2862677" cy="73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41" y="347195"/>
            <a:ext cx="2212560" cy="105389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7056" y="347195"/>
            <a:ext cx="25273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BOSNA I HERCEGOVINA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FEDERACIJA BOSNE I HERCEGOVINE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FEDERALNO MINISTARSTVO ZDRAVSTVA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83203" y="6088083"/>
            <a:ext cx="2590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BOSNIA AND HERZEGOVINA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FEDERATION OF BOSNIA AND HERZEGOVINA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 MINISTRY OF HEALTH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4295" y="1847460"/>
            <a:ext cx="514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SPECIFIČNI CILJEVI PROJEKTA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3211" y="2582777"/>
            <a:ext cx="8742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dirty="0"/>
              <a:t>Uvođenje ICT (informatičke i komunikacijske tehnologije) rješenja u sektore zdravstva i zdravstvene njege unutar Jadransko-jonske makro regije kroz razvoj i pilotiranje IT platofrme za komunikaciju i razmjenu podataka i iskustva profesionalca u sektorima zdravstva i zdravstvene njege;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dirty="0"/>
              <a:t>Modernizacija informacionih tehnologija u sektorima zdravstva i zdravstvene njege kao i uvođenje savremene medicinske opreme na lokacijama povećanog protoka putnika;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dirty="0"/>
              <a:t>Promocija zajedničkih protokola i predstavljanje  prijedloga, vodiča i preporuka  za održivu, međusektorsku prekograničnu strategiju za donosioce odluka u sektorima zdravstva i njege, kao i planiranje modernih i efikasnih transportnih usluga u sektorima zdravstva i njege.</a:t>
            </a:r>
          </a:p>
        </p:txBody>
      </p:sp>
    </p:spTree>
    <p:extLst>
      <p:ext uri="{BB962C8B-B14F-4D97-AF65-F5344CB8AC3E}">
        <p14:creationId xmlns:p14="http://schemas.microsoft.com/office/powerpoint/2010/main" val="83898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icerca22\Desktop\Programme_Logo_with_sl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11" y="0"/>
            <a:ext cx="1838758" cy="98444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7310"/>
            <a:ext cx="2862677" cy="73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41" y="347195"/>
            <a:ext cx="2212560" cy="105389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7056" y="347195"/>
            <a:ext cx="25273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BOSNA I HERCEGOVINA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FEDERACIJA BOSNE I HERCEGOVINE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FEDERALNO MINISTARSTVO ZDRAVSTVA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83203" y="6088083"/>
            <a:ext cx="2590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BOSNIA AND HERZEGOVINA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FEDERATION OF BOSNIA AND HERZEGOVINA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 MINISTRY OF HEALTH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839" y="1847460"/>
            <a:ext cx="656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b="1" dirty="0"/>
              <a:t>Analize, istraživanja, studije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8011" y="2726724"/>
            <a:ext cx="8206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dirty="0"/>
              <a:t>Provođenje detaljnog mapiranja postojećih ustanova zdravstvene zaštite, privatnih i javnih (domova zdravlja, bolnica..), prikupljanja specifičnih informacija, kao što su: kontakt informacije, usluge koje pružaju, mogućnost prevoza pacijenata, dostupnost sa stanovišta prevoza i prava korištenja.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dirty="0"/>
              <a:t>Mapiranje ustanova koje pružaju usluge zdravstvene njege s ciljem prikupljanja specifičnih ifnormacija kao što su: kontakt informacije, detaljna lista usluga koje pružaju, dostupnost transporta,  prava na korištenje itd.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82625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icerca22\Desktop\Programme_Logo_with_sl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11" y="0"/>
            <a:ext cx="1838758" cy="98444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7310"/>
            <a:ext cx="2862677" cy="73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41" y="347195"/>
            <a:ext cx="2212560" cy="105389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7056" y="347195"/>
            <a:ext cx="25273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BOSNA I HERCEGOVINA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FEDERACIJA BOSNE I HERCEGOVINE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FEDERALNO MINISTARSTVO ZDRAVSTVA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83203" y="6088083"/>
            <a:ext cx="2590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BOSNIA AND HERZEGOVINA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FEDERATION OF BOSNIA AND HERZEGOVINA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 MINISTRY OF HEALTH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839" y="1847460"/>
            <a:ext cx="656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b="1" dirty="0"/>
              <a:t>Pilot aktivnosti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8011" y="2726724"/>
            <a:ext cx="8206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/>
              <a:t>Implementacija</a:t>
            </a:r>
            <a:r>
              <a:rPr lang="pt-BR" dirty="0"/>
              <a:t>, testiranje, procjen</a:t>
            </a:r>
            <a:r>
              <a:rPr lang="bs-Latn-BA" dirty="0"/>
              <a:t>a</a:t>
            </a:r>
            <a:r>
              <a:rPr lang="pt-BR" dirty="0"/>
              <a:t> i validacij</a:t>
            </a:r>
            <a:r>
              <a:rPr lang="bs-Latn-BA" dirty="0"/>
              <a:t>a</a:t>
            </a:r>
            <a:r>
              <a:rPr lang="pt-BR" dirty="0"/>
              <a:t> eksperimentalnih inicijativa posvećenih optimizaciji transporta u oblasti zdravstva i njege</a:t>
            </a:r>
            <a:r>
              <a:rPr lang="bs-Latn-BA" dirty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/>
              <a:t>O</a:t>
            </a:r>
            <a:r>
              <a:rPr lang="pt-BR" dirty="0"/>
              <a:t>prema</a:t>
            </a:r>
            <a:r>
              <a:rPr lang="bs-Latn-BA" dirty="0"/>
              <a:t>nje</a:t>
            </a:r>
            <a:r>
              <a:rPr lang="pt-BR" dirty="0"/>
              <a:t> </a:t>
            </a:r>
            <a:r>
              <a:rPr lang="bs-Latn-BA" dirty="0"/>
              <a:t>aerodroma u BiH, Crnoj Gori i Hrvatskoj,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/>
              <a:t>Organizovanja treninga za učenje na daljinu,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/>
              <a:t>Uspostavljanje sistema telemonitoringa u ruralnim sredinama. </a:t>
            </a:r>
          </a:p>
        </p:txBody>
      </p:sp>
    </p:spTree>
    <p:extLst>
      <p:ext uri="{BB962C8B-B14F-4D97-AF65-F5344CB8AC3E}">
        <p14:creationId xmlns:p14="http://schemas.microsoft.com/office/powerpoint/2010/main" val="426016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icerca22\Desktop\Programme_Logo_with_sl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11" y="0"/>
            <a:ext cx="1838758" cy="98444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7310"/>
            <a:ext cx="2862677" cy="73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41" y="347195"/>
            <a:ext cx="2212560" cy="105389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7056" y="347195"/>
            <a:ext cx="25273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BOSNA I HERCEGOVINA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FEDERACIJA BOSNE I HERCEGOVINE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FEDERALNO MINISTARSTVO ZDRAVSTVA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83203" y="6088083"/>
            <a:ext cx="2590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BOSNIA AND HERZEGOVINA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FEDERATION OF BOSNIA AND HERZEGOVINA</a:t>
            </a:r>
            <a:endParaRPr kumimoji="0" lang="bs-Latn-BA" altLang="sr-Latn-R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s-Latn-BA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FEDERAL MINISTRY OF HEALTH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839" y="1847460"/>
            <a:ext cx="656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b="1" dirty="0"/>
              <a:t>Ostvareni rezultati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0478" y="2444159"/>
            <a:ext cx="8210700" cy="290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/>
              <a:t>Poboljšana infrastruktura na aerodromima i u ambulantama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/>
              <a:t>Ostvareno regionalno povezivanje i razmjena iskustava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/>
              <a:t>Profesionalna saradnja i uspostavljeni konakti između partnera i institucija u regiji, otvaranje mogućnosti za buduće projekte i regionalnu saradnju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/>
              <a:t>Prikupljen veliki broj kvantitativnih i kvalitativnih podataka o zdravstvenim institucijama u privatnom i javnom sektoru u cijeloj jadransko-jonskoj regiji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/>
              <a:t>Značajan broj stakeholdera iz svih sektora upoznat sa AdriHealthMob projektom i prednostima naprednih ICT rješenja i smanjene mobilnosti u zdravstvenom sektoru.</a:t>
            </a:r>
            <a:r>
              <a:rPr lang="bs-Latn-B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38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45" y="2720433"/>
            <a:ext cx="8596668" cy="1320800"/>
          </a:xfrm>
        </p:spPr>
        <p:txBody>
          <a:bodyPr>
            <a:noAutofit/>
          </a:bodyPr>
          <a:lstStyle/>
          <a:p>
            <a:r>
              <a:rPr lang="bs-Latn-BA" sz="8800" dirty="0"/>
              <a:t>Hvala na pažnji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8794357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</TotalTime>
  <Words>586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AS. Spahic</dc:creator>
  <cp:lastModifiedBy>HP</cp:lastModifiedBy>
  <cp:revision>52</cp:revision>
  <cp:lastPrinted>2016-11-14T08:56:44Z</cp:lastPrinted>
  <dcterms:created xsi:type="dcterms:W3CDTF">2016-03-11T07:23:20Z</dcterms:created>
  <dcterms:modified xsi:type="dcterms:W3CDTF">2019-10-22T12:46:06Z</dcterms:modified>
</cp:coreProperties>
</file>